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035AD-D28F-4CD6-B909-4260883A03B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76BAD-6C47-49D4-9D49-04162E15A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164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76BAD-6C47-49D4-9D49-04162E15A30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553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22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424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30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980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3931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64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82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436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08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50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36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C36233F-E320-4E74-9354-1E9212ADD20E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5F998B7-CBF3-4E9F-AFC5-EE9D2281E79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594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изменений в организационный процесс </a:t>
            </a:r>
            <a:r>
              <a:rPr lang="ru-RU" dirty="0">
                <a:solidFill>
                  <a:srgbClr val="000000"/>
                </a:solidFill>
                <a:latin typeface="Bookman Old Style" panose="02050604050505020204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Bookman Old Style" panose="020506040505050202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8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711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Введение изменений в организационный процесс </a:t>
            </a:r>
            <a:endParaRPr lang="ru-RU" sz="1900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Любая организация является открытой системой. Для того чтобы адаптироваться к окружающей среде (макросреде), системе необходимо постоянно изменяться. Эти изменения могут быть жизненно необходимы для выживания организации в условиях рынка. В связи с этим у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сотрудников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организации возникает психологическая потребность в изменении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специфики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своего труда. </a:t>
            </a:r>
          </a:p>
          <a:p>
            <a:pPr algn="just"/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Организации, в рамках которых могут происходить инновации и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постоянно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появляться возможности для изменений, имеют намного больше шансов на успех в быстро меняющемся внешнем окружении. В дальней-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шем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понятия «реорганизация» и «изменения» будут отождествляться,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поскольку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реорганизация организации предусматривает ее изменения и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внедрение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инноваций. </a:t>
            </a:r>
          </a:p>
          <a:p>
            <a:pPr algn="just"/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Для того чтобы изменяться и адаптироваться к новым требованиям, организациям необходимы люди с творческими способностями. В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современном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менеджменте таких людей часто называют «корпоративными предпринимателями», которые, подталкивая и направляя процесс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инноваций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, подвергают сомнению существующие ограничения и тем самым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соз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-дают для организации возможность действовать. </a:t>
            </a:r>
          </a:p>
          <a:p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По мере того как происходящие в мире события все больше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нарушают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работу механизмов корпораций и угрожают дестабилизацией их деятельности (особенно крупнейшим), потребность в изменениях возрастает, и корпорации все в большей степени осознают необходимость в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присутствии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в организации «корпоративных предпринимателей», которые должны не просто обладать определенным творческим потенциалом, а быть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способными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осуществлять изменения, управлять ими. Поэтому знание техно-логии управления изменениями выходит в настоящее время на первое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</a:t>
            </a:r>
            <a:r>
              <a:rPr lang="ru-RU" sz="1900" dirty="0" smtClean="0"/>
              <a:t>сто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профессиональных навыках менеджеров, особенно топ-менеджеров крупных корпораций. 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являются частью организационной и управленческой жизни. Они имеют большое значение, происходят часто, их объем увели-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чивается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они могут быть жизненно необходимы для выживания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8376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Реорганизация может открывать определенные возможности для тех, кто в нее вовлечен. К числу таких возможностей можно отнести, например, рост удовлетворения от работы, улучшение условий труда, увеличение производительности и т.д. Внешнее воздействие, вызывающее изменение, определяется социальными, технологическими, экономическими и политическими фактора-ми во внешнем окружении организации, а также конкурентным окружением. Внешние факторы, приводящие к изменениям, находятся вне пределов контроля организации.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факторы, требующие трансформации организации, часто связаны с внешним воздействием. К ним относятся: потребность в росте производительности; необходимость в повышении качества, увеличении объема продаж, улучшении обслуживания, мотивации персонала и его со-хранении. Внутренние причины, вызывающие изменения, находятся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организации.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подхода к формированию внутренних факторов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вызывающих изменения: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«сверху – вниз»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используется в том случае, когда кто-либо с позиции власти решает ввести изменение. В идеальном варианте это означает четкое указание от лица (лиц), принимающего решение, о том, что нужно делать, после чего совершаются предписанные действия и пре-доставляется «необходимая» (по мнению инициаторов) информация исполнителям. Часто в распоряжении сотрудников, которых затрагивает из-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имеется мало возможностей повлиять на предложения тех, кто принимал решение. Много энергии затрачивается на поощрение людей, чтобы они подчинялись с охотой;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подход «снизу – вверх» – почти всегда означает работу в командах. Этот подход следует применять в тех случаях, когда люди, которых касается проблема, должны принимать участие в процессе выработки возможных решений, а также когда проблемы по-разному воспринимаются на местах. Этот подход может потребовать много времени на согласование из-за разности восприятия проблемы;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экспертный подход – требует привлечения внешних экспертов – специалистов, обладающих знаниями в определенной области. Эксперты не принимают решений. Менеджер с помощью экспертов получает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-лее широкое представление о проблеме, чтобы принятие решений было ориентировано на потенциально лучший результат.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подход имеет свои преимущества и недостатки (табл. 2).</a:t>
            </a:r>
          </a:p>
        </p:txBody>
      </p:sp>
    </p:spTree>
    <p:extLst>
      <p:ext uri="{BB962C8B-B14F-4D97-AF65-F5344CB8AC3E}">
        <p14:creationId xmlns:p14="http://schemas.microsoft.com/office/powerpoint/2010/main" val="3714705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15404" y="369332"/>
            <a:ext cx="70149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Преимущества и недостатки подходов к формированию внутренних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факторов изменений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004456"/>
              </p:ext>
            </p:extLst>
          </p:nvPr>
        </p:nvGraphicFramePr>
        <p:xfrm>
          <a:off x="-1" y="719666"/>
          <a:ext cx="121920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«Сверху – вниз» 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«Снизу – вверх» 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«Экспертный» 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Преимущества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Обеспечивает соответствие специфическим условиям конкретной организации 	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Подключает широкий спектр навыков и знаний и способствует сопричастности (ответственности)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Предлагает лучшее практическое решение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Реорганизация планируется заранее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Самодостаточный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Позволяет объективно взглянуть на происходящие проблемы и их последствия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Подходит для кратко-срочных (среднесрочных) изменений, а также радикальных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Подходит для долго-срочных (среднесрочных) изменений, а также эволюционных (постепенных)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Подходит для всех видов изменений, в том числе для очень длительных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Недостатки 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Успех зависит от компетентности высшего руководства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Процесс может быть беспорядочным (непрограммируемым)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Возможен недостаток понимания (заинтересованности) в ситуации на местах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Может быть слишком субъективным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Может быть субъективным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Может недостаточно во-одушевлять и мотивировать сотрудников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Может утратить ориентацию, целенаправленность или не учитывать приоритеты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Выработанное решение может не быть уникальным; решение может не-обоснованно привноситься извне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	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Может потребовать много времени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Может дорого стоить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позволяет справиться с разнообразием вариантов моделей реорганизации, методов проведения и реакции персонала на местах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Зависит от поддерживающей структуры и культуры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Часто возникают проблемы с внедрением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069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Этапы реорганизации </a:t>
            </a:r>
            <a:endParaRPr lang="ru-RU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Первый этап –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осознание необходимости перемен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– начинается с появлением психологических барьеров (препятствий), стоящих на пути ре-организации: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 в процессе жизни человек не воспринимает слабые сигналы о не-благополучии. Поэтому, когда в организации возникают неполадки и они не так страшны для нее, организация не рассматривает эту ситуацию как необходимость что-то менять. Такое состояние будет продолжаться до тех пор, пока не произойдет что-то более серьезное;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 в самой организации, занятой процессом собственного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позиционирования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нет своей системы диагностики неблагополучного состояния, так как отсутствуют критерии (обычно организация сравнивает себя с ме-нее благополучными или неблагополучными организациями). В то же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время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корпоративная культура создает иллюзию благополучия. Таким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образом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организация не может вовремя распознать свое неблагополучие;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 решение о необходимости перемен принимается не теми, на кого оно будет направленно. Таким образом, человек будет отторгать чужое решение. Это может быть связано с различными психологическими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установками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 отношению к руководству;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 идея о реорганизации возникает у небольшой группы людей. Дальше это решение доносится до всех сотрудников организации, которые, в свою очередь, проявляют агрессию и недовольство. В этот момент реорганизация только начинается, и еще нет ее управления.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На данном этапе могут возникать конфликты, связанные с психологическими барьерами. Необходимо немедленно пресекать все споры и раз-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ногласия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, чтобы не возникало искажения информации.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Необходимо, чтобы в это время в организации присутствовала глас-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ность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, явная демонстрация того, что по старому пути организация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разви-ваться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не будет.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В течение данного этапа могут появляться новые идеи развития, но в кротчайшие сроки необходимо выбрать только один путь и переходить ко второму этапу реорганизации.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Второй этап – </a:t>
            </a:r>
            <a:r>
              <a:rPr lang="ru-RU" b="1" i="1" u="none" strike="noStrike" baseline="0" dirty="0" smtClean="0">
                <a:latin typeface="Times New Roman" panose="02020603050405020304" pitchFamily="18" charset="0"/>
              </a:rPr>
              <a:t>формирование нового видения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. При переходе ко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вто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-рому этапу подключается управленческий ресурс. </a:t>
            </a:r>
          </a:p>
        </p:txBody>
      </p:sp>
    </p:spTree>
    <p:extLst>
      <p:ext uri="{BB962C8B-B14F-4D97-AF65-F5344CB8AC3E}">
        <p14:creationId xmlns:p14="http://schemas.microsoft.com/office/powerpoint/2010/main" val="752753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На данном этапе могут возникнуть политические барьеры. В данном случае используется система стимулирования (значимые лидеры «покупаются»).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Необходимо создать</a:t>
            </a:r>
            <a:r>
              <a:rPr lang="ru-RU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ru-RU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ическую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массу переменных: большинство персонала должно перейти на сторону реорганизации (мотивация,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процесс, наставничество, элементы обучения персонала и т.п.).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этот период организация находится в тревожном, стрессовом со-стоянии, которое необходимо ослабить (корпоративные праздники,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конкурсы профессионального мастерства). При этом процесс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останавливается, и персонал постоянно оповещается об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этап –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институализация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Включает следующие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подэтапы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Размораживание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Основная задача – избавление от старых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действий, правил. Важно, чтобы процесс изменений проходил плавно, переходя с одного на другое.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этот период человек имеет право совершать ошибки, при этом он не будет наказан («кредит ошибки»). Применяется режим поощрения.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постоянно осуществлять обратную связь с целью от-слеживания затруднений, корректировки способов введения новых норм. Информирование проводят на каждом уровне.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неопределенности длится не более месяца, иначе пер-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начинает расхолаживаться.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Основная идея второго месяца – назад дороги нет. Все, что можно было раньше (в первый месяц), наказывается. Вступает в силу принцип наказания всего старого. Об ошибках говорится сотрудникам. Они наказываются, но не сильно.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собраниях производится анализ ошибок. Ответственность за ошибку должна быть связана с конкретным лицом. Этот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подэтап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длится 2–3 недели.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Замораживание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данный период возможно совершенствование навыков, обретение нового равновесия. Как только статистика фиксирует отсутствие ошибок – это сигнал о том, что процесс реорганизации закон-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этого момента вступает в силу система стимулирования труда,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разрабатывается под новую форму деятельности.</a:t>
            </a:r>
            <a:r>
              <a:rPr lang="ru-RU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572048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</TotalTime>
  <Words>1420</Words>
  <Application>Microsoft Office PowerPoint</Application>
  <PresentationFormat>Широкоэкранный</PresentationFormat>
  <Paragraphs>71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Bookman Old Style</vt:lpstr>
      <vt:lpstr>Calibri</vt:lpstr>
      <vt:lpstr>Calibri Light</vt:lpstr>
      <vt:lpstr>Times New Roman</vt:lpstr>
      <vt:lpstr>Ретро</vt:lpstr>
      <vt:lpstr>Введение изменений в организационный процесс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изменений в организационный процесс  </dc:title>
  <dc:creator>usewr</dc:creator>
  <cp:lastModifiedBy>usewr</cp:lastModifiedBy>
  <cp:revision>5</cp:revision>
  <dcterms:created xsi:type="dcterms:W3CDTF">2020-10-05T18:28:20Z</dcterms:created>
  <dcterms:modified xsi:type="dcterms:W3CDTF">2020-10-05T19:06:18Z</dcterms:modified>
</cp:coreProperties>
</file>